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BCDBC-E5A9-4AC6-8555-6582D2F5A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8507AB6-12C7-4E93-8AD1-CEF82DB9F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FB460F-397F-4576-BF37-3D978555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58D0-19BD-45B6-8132-C72FCD0766FC}" type="datetimeFigureOut">
              <a:rPr kumimoji="1" lang="ja-JP" altLang="en-US" smtClean="0"/>
              <a:t>2019/9/29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EDDB22-8BC5-4A8F-8DB9-2CFB3E066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946FFF-0BE5-43B5-A35D-7816DC06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2C3-F2A4-4213-9B5B-1ACAD39C59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42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33DF64-D7A9-49A1-AF1B-48E176A9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0764A23-2239-4B76-964B-E46B2BD7E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4858C0-2B8E-4D36-91A0-50E6F796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58D0-19BD-45B6-8132-C72FCD0766FC}" type="datetimeFigureOut">
              <a:rPr kumimoji="1" lang="ja-JP" altLang="en-US" smtClean="0"/>
              <a:t>2019/9/29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0F5117-A7DF-46B9-BEC4-8047B4D1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DE2AF9-E0FD-4597-A560-03218EC5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2C3-F2A4-4213-9B5B-1ACAD39C59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91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D3446C2-4101-42F5-9635-8BB792E9B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8A5B37F-C3ED-4EDB-8F89-638A6C2B5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D87874-FD32-4516-9ECB-0E388283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58D0-19BD-45B6-8132-C72FCD0766FC}" type="datetimeFigureOut">
              <a:rPr kumimoji="1" lang="ja-JP" altLang="en-US" smtClean="0"/>
              <a:t>2019/9/29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D310F5-D541-4EBB-A432-A7545CC0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02CAF7-18AD-43AC-A878-30765CA7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2C3-F2A4-4213-9B5B-1ACAD39C59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4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EC7EB8-D25E-4F5C-A9E7-32B5A80D1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B5097E-8AB2-4135-B45D-6EE66E440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D85F5A-337F-4928-8F60-50D5C65C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58D0-19BD-45B6-8132-C72FCD0766FC}" type="datetimeFigureOut">
              <a:rPr kumimoji="1" lang="ja-JP" altLang="en-US" smtClean="0"/>
              <a:t>2019/9/29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718C18-EDBF-46E5-B839-7FA30FF6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B17EAC-97D3-412A-A636-52ADEA50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2C3-F2A4-4213-9B5B-1ACAD39C59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62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E53EF-50BE-474C-BCA6-9F542CB7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134D66-5C64-4D81-8DB5-C2E23626C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087F5A-EE7F-47F2-A079-AC8374EB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58D0-19BD-45B6-8132-C72FCD0766FC}" type="datetimeFigureOut">
              <a:rPr kumimoji="1" lang="ja-JP" altLang="en-US" smtClean="0"/>
              <a:t>2019/9/29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5B4D72-5179-4F51-9336-C3CD301D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B34F04-CD7E-4BAF-B311-A5023940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2C3-F2A4-4213-9B5B-1ACAD39C59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0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437855-6C9E-416E-B6E7-BB3EE738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944E51-3B51-44DD-BF5C-7FF4553B7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63C762-8883-46C4-AED3-299448D89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CE13D6-3E6D-4FD3-B78D-D5CB0C00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58D0-19BD-45B6-8132-C72FCD0766FC}" type="datetimeFigureOut">
              <a:rPr kumimoji="1" lang="ja-JP" altLang="en-US" smtClean="0"/>
              <a:t>2019/9/29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110152-F015-41DA-A8C5-5AE8035D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CB4B69-10E6-40FC-838D-A6D793E7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2C3-F2A4-4213-9B5B-1ACAD39C59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87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F1BCC-FD39-427B-A40A-EB7D15AE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61F345-6E2F-493E-9E3E-92A08668F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0D554B0-B0BF-4935-BD58-9AFD1291B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2FF9D51-1D0D-4366-A173-355718ACB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86695D1-8ED6-46FB-90B2-5AF133F39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1C6BDE-D140-44D5-ABC0-053BF5DF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58D0-19BD-45B6-8132-C72FCD0766FC}" type="datetimeFigureOut">
              <a:rPr kumimoji="1" lang="ja-JP" altLang="en-US" smtClean="0"/>
              <a:t>2019/9/29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0F7E19C-D2D6-4DFD-B86A-ABBF4024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B1389B1-6CBD-4242-8566-8A099401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2C3-F2A4-4213-9B5B-1ACAD39C59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9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8A6664-0F73-4E1E-9ACF-5AFD9F79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1FE072B-742E-40F1-91A1-92D3D0D5A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58D0-19BD-45B6-8132-C72FCD0766FC}" type="datetimeFigureOut">
              <a:rPr kumimoji="1" lang="ja-JP" altLang="en-US" smtClean="0"/>
              <a:t>2019/9/29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41091A-742B-40F4-A986-4FB11671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1DD3EC5-109C-43BA-B268-B1397F18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2C3-F2A4-4213-9B5B-1ACAD39C59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03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337203B-9E2C-4933-868C-97770DEAB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58D0-19BD-45B6-8132-C72FCD0766FC}" type="datetimeFigureOut">
              <a:rPr kumimoji="1" lang="ja-JP" altLang="en-US" smtClean="0"/>
              <a:t>2019/9/29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2CADE2D-DBDF-49F4-A05E-75FBFA5F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F13DAF-3B6B-4D04-AAEF-C0B7512F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2C3-F2A4-4213-9B5B-1ACAD39C59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20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44BF4C-FED8-4714-A897-11C24059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08D7A8-C2B5-4729-B91E-C3DD19BB6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421529-80F3-45D6-A56B-12C58F8D2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E8B9BE-0C35-4D1F-AA9A-280116B1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58D0-19BD-45B6-8132-C72FCD0766FC}" type="datetimeFigureOut">
              <a:rPr kumimoji="1" lang="ja-JP" altLang="en-US" smtClean="0"/>
              <a:t>2019/9/29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4A7B29-2F3C-4912-8F51-48C60215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218AEF-1D71-4C1A-A6D5-FD84C889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2C3-F2A4-4213-9B5B-1ACAD39C59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16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DAE15-6BF9-4CA8-853C-C6116B1F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C0B11D5-EE5E-4B46-A799-8C56528E2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674DD6-7F60-41DE-84D7-272466F57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A8D3643-6809-43D0-90EA-D9256A50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58D0-19BD-45B6-8132-C72FCD0766FC}" type="datetimeFigureOut">
              <a:rPr kumimoji="1" lang="ja-JP" altLang="en-US" smtClean="0"/>
              <a:t>2019/9/29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2DAD76-643D-4708-96C2-846AC3D9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F4D10D-2E4D-461A-B443-BB9CC106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342C3-F2A4-4213-9B5B-1ACAD39C59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52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818F08C-8D4D-4FC8-BA1D-1C4A5F1DE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0911E6-F105-418A-A219-89D77912F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DCA547-AECE-4340-A591-1374AB84A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558D0-19BD-45B6-8132-C72FCD0766FC}" type="datetimeFigureOut">
              <a:rPr kumimoji="1" lang="ja-JP" altLang="en-US" smtClean="0"/>
              <a:t>2019/9/29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E41A00-B42F-4CFC-BDD3-A429CA566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8D4E97-587E-47D7-B0AE-E0E42ED79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42C3-F2A4-4213-9B5B-1ACAD39C59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B09891-E6F0-4758-BA8A-53C85A45C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0999DC0-9043-45FA-8DFE-EAA10076A5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2D1EF82-89B6-47D7-BCD5-BE9B0FEE8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48" b="16366"/>
          <a:stretch/>
        </p:blipFill>
        <p:spPr>
          <a:xfrm>
            <a:off x="967583" y="558800"/>
            <a:ext cx="10256833" cy="517683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8E8390-B812-4045-92C1-1DDAE23F9020}"/>
              </a:ext>
            </a:extLst>
          </p:cNvPr>
          <p:cNvSpPr txBox="1"/>
          <p:nvPr/>
        </p:nvSpPr>
        <p:spPr>
          <a:xfrm>
            <a:off x="1651525" y="1940303"/>
            <a:ext cx="87734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>
                <a:latin typeface="ふい字" panose="02000609000000000000" pitchFamily="1" charset="-128"/>
                <a:ea typeface="ふい字" panose="02000609000000000000" pitchFamily="1" charset="-128"/>
              </a:rPr>
              <a:t>お客様の声</a:t>
            </a:r>
            <a:endParaRPr kumimoji="1" lang="en-US" altLang="ja-JP" sz="6600" dirty="0">
              <a:latin typeface="ふい字" panose="02000609000000000000" pitchFamily="1" charset="-128"/>
              <a:ea typeface="ふい字" panose="02000609000000000000" pitchFamily="1" charset="-128"/>
            </a:endParaRPr>
          </a:p>
          <a:p>
            <a:pPr algn="ctr"/>
            <a:r>
              <a:rPr lang="ja-JP" altLang="en-US" sz="4800" dirty="0">
                <a:latin typeface="ふい字" panose="02000609000000000000" pitchFamily="1" charset="-128"/>
                <a:ea typeface="ふい字" panose="02000609000000000000" pitchFamily="1" charset="-128"/>
              </a:rPr>
              <a:t>（婚活スタートのお客様）</a:t>
            </a:r>
            <a:endParaRPr kumimoji="1" lang="ja-JP" altLang="en-US" sz="4800" dirty="0">
              <a:latin typeface="ふい字" panose="02000609000000000000" pitchFamily="1" charset="-128"/>
              <a:ea typeface="ふい字" panose="02000609000000000000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2107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ふい字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直美 長尾</dc:creator>
  <cp:lastModifiedBy>直美 長尾</cp:lastModifiedBy>
  <cp:revision>1</cp:revision>
  <dcterms:created xsi:type="dcterms:W3CDTF">2019-09-29T13:02:13Z</dcterms:created>
  <dcterms:modified xsi:type="dcterms:W3CDTF">2019-09-29T13:08:39Z</dcterms:modified>
</cp:coreProperties>
</file>